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28" autoAdjust="0"/>
    <p:restoredTop sz="94660"/>
  </p:normalViewPr>
  <p:slideViewPr>
    <p:cSldViewPr>
      <p:cViewPr varScale="1">
        <p:scale>
          <a:sx n="104" d="100"/>
          <a:sy n="104" d="100"/>
        </p:scale>
        <p:origin x="-192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1C8D4D1-A95E-4193-B477-113E10D64ABA}" type="datetimeFigureOut">
              <a:rPr lang="en-US" smtClean="0"/>
              <a:pPr/>
              <a:t>4/16/2009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2490B34-75F3-49DD-B5EE-2BF78E3421F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5" Type="http://schemas.openxmlformats.org/officeDocument/2006/relationships/image" Target="../media/image25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5" Type="http://schemas.openxmlformats.org/officeDocument/2006/relationships/image" Target="../media/image31.pn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wav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wav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wav"/><Relationship Id="rId5" Type="http://schemas.openxmlformats.org/officeDocument/2006/relationships/image" Target="../media/image37.pn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wav"/><Relationship Id="rId5" Type="http://schemas.openxmlformats.org/officeDocument/2006/relationships/image" Target="../media/image38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077200" cy="860425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有一条妈妈狼和一条小狼</a:t>
            </a:r>
            <a:endParaRPr lang="en-US" sz="3200" dirty="0"/>
          </a:p>
        </p:txBody>
      </p:sp>
      <p:pic>
        <p:nvPicPr>
          <p:cNvPr id="4" name="Picture 3" descr="http://artfiles.art.com/images/-/Alan-Carey/Grey-Wolf-Pup-Nuzzling-Its-Mother-Montana-Photographic-Print-C12917570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000250"/>
            <a:ext cx="5867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81800" y="29718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was a mama wolf and a little wolf.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7724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小猪说</a:t>
            </a:r>
            <a:r>
              <a:rPr lang="en-US" dirty="0" smtClean="0"/>
              <a:t>” </a:t>
            </a:r>
            <a:r>
              <a:rPr lang="zh-CN" altLang="en-US" dirty="0" smtClean="0"/>
              <a:t>你不可以，你要吃我吧？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www.ecosherpa.com/images/pig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2667000"/>
            <a:ext cx="4419600" cy="271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20574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pig said “You may not, you will eat me”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18486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突然小狼打了个大喷嚏</a:t>
            </a:r>
            <a:r>
              <a:rPr lang="en-US" dirty="0" smtClean="0"/>
              <a:t> AAAACCCHHHOOOO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895600"/>
            <a:ext cx="36957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10200" y="2971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Suddenly the little wolf felt a big sneeze.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草房子散了小猪</a:t>
            </a:r>
            <a:r>
              <a:rPr lang="en-US" dirty="0" smtClean="0"/>
              <a:t> </a:t>
            </a:r>
            <a:r>
              <a:rPr lang="zh-CN" altLang="en-US" dirty="0" smtClean="0"/>
              <a:t>跑到第二只小猪的房子去了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286000"/>
            <a:ext cx="2995612" cy="309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29200" y="2286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straw house fell over. The little pig ran to the second pigs house.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667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小狼走到第二只小猪的木房子去了</a:t>
            </a:r>
            <a:endParaRPr lang="en-US" dirty="0"/>
          </a:p>
        </p:txBody>
      </p:sp>
      <p:pic>
        <p:nvPicPr>
          <p:cNvPr id="4" name="Content Placeholder 3" descr="http://www.kevscartoons.com/images/illustration/childrens/meysen_3LittlePigs_sticks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200" y="18288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inmagine.com/168nwm/designpics/dpic040/dp176762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962400"/>
            <a:ext cx="24384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05400" y="1981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walked to the second pigs stick house.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3048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18486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他敲门说</a:t>
            </a:r>
            <a:r>
              <a:rPr lang="en-US" dirty="0" smtClean="0"/>
              <a:t>“</a:t>
            </a:r>
            <a:r>
              <a:rPr lang="zh-CN" altLang="en-US" dirty="0" smtClean="0"/>
              <a:t>小猪让我进来好吗</a:t>
            </a:r>
            <a:r>
              <a:rPr lang="en-US" altLang="zh-CN" dirty="0" smtClean="0"/>
              <a:t>?</a:t>
            </a:r>
            <a:r>
              <a:rPr lang="zh-CN" altLang="en-US" dirty="0" smtClean="0"/>
              <a:t>我要面</a:t>
            </a:r>
            <a:r>
              <a:rPr lang="zh-CN" altLang="en-US" dirty="0" smtClean="0"/>
              <a:t>条。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524000" y="2362200"/>
            <a:ext cx="3429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0" y="2514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knocked on the door and said “little pig let me come in, I need some noodles.”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小猪说</a:t>
            </a:r>
            <a:r>
              <a:rPr lang="en-US" dirty="0" smtClean="0"/>
              <a:t>”</a:t>
            </a:r>
            <a:r>
              <a:rPr lang="zh-CN" altLang="en-US" dirty="0" smtClean="0"/>
              <a:t>滚</a:t>
            </a:r>
            <a:r>
              <a:rPr lang="zh-CN" altLang="en-US" dirty="0" smtClean="0"/>
              <a:t>吧我们不会帮助你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www.ecosherpa.com/images/pig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362200"/>
            <a:ext cx="3962400" cy="27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38800" y="2209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llittle</a:t>
            </a:r>
            <a:r>
              <a:rPr lang="en-US" dirty="0" smtClean="0"/>
              <a:t> pigs said “Go away, we won’t help you”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581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10866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突然小狼打了一个大喷嚏！</a:t>
            </a:r>
            <a:r>
              <a:rPr lang="en-US" dirty="0" smtClean="0"/>
              <a:t>AAAACCCHHHOOOO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743200"/>
            <a:ext cx="2857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00600" y="2819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the little wolf felt another big sneeze.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62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木头房子散了</a:t>
            </a:r>
            <a:r>
              <a:rPr lang="en-US" dirty="0" smtClean="0"/>
              <a:t>. </a:t>
            </a:r>
            <a:r>
              <a:rPr lang="zh-CN" altLang="en-US" dirty="0" smtClean="0"/>
              <a:t>小猪们到第三只小猪的房子去了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438400"/>
            <a:ext cx="3071812" cy="2785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00600" y="25146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sick house fell over and the little pigs ran to the third pigs house.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096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小狼慢慢的走到第三只小猪的房子</a:t>
            </a:r>
            <a:endParaRPr lang="en-US" dirty="0"/>
          </a:p>
        </p:txBody>
      </p:sp>
      <p:pic>
        <p:nvPicPr>
          <p:cNvPr id="4" name="Content Placeholder 3" descr="http://library.thinkquest.org/5234/brick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124200"/>
            <a:ext cx="5645943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inmagine.com/168nwm/designpics/dpic040/dp176762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524000"/>
            <a:ext cx="2209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0" y="18288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slowly walked to the third pigs house.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6858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33726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他敲门说</a:t>
            </a:r>
            <a:r>
              <a:rPr lang="en-US" dirty="0" smtClean="0"/>
              <a:t>“</a:t>
            </a:r>
            <a:r>
              <a:rPr lang="zh-CN" altLang="en-US" dirty="0" smtClean="0"/>
              <a:t>小猪让我进来好吗</a:t>
            </a:r>
            <a:r>
              <a:rPr lang="en-US" altLang="zh-CN" dirty="0" smtClean="0"/>
              <a:t>?</a:t>
            </a:r>
            <a:r>
              <a:rPr lang="zh-CN" altLang="en-US" dirty="0" smtClean="0"/>
              <a:t>我要面条。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838200" y="2590800"/>
            <a:ext cx="3429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57800" y="30480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knocked on the door and said “little pigs let me come in I need some noodles. Please!”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3048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5791200" cy="863136"/>
          </a:xfrm>
        </p:spPr>
        <p:txBody>
          <a:bodyPr/>
          <a:lstStyle/>
          <a:p>
            <a:r>
              <a:rPr lang="zh-CN" altLang="en-US" dirty="0" smtClean="0"/>
              <a:t>小狼感冒了</a:t>
            </a:r>
            <a:endParaRPr lang="en-US" dirty="0"/>
          </a:p>
        </p:txBody>
      </p:sp>
      <p:pic>
        <p:nvPicPr>
          <p:cNvPr id="4" name="Content Placeholder 3" descr="http://www.wolfsanctuary.net/99-gen-photos/AnimalStories/kas0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828800"/>
            <a:ext cx="4876800" cy="421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2057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</a:t>
            </a:r>
            <a:r>
              <a:rPr lang="en-US" dirty="0" smtClean="0"/>
              <a:t>caught </a:t>
            </a:r>
            <a:r>
              <a:rPr lang="en-US" dirty="0" smtClean="0"/>
              <a:t>a </a:t>
            </a:r>
            <a:r>
              <a:rPr lang="en-US" dirty="0" smtClean="0"/>
              <a:t>cold.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62000" y="259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小猪们说</a:t>
            </a:r>
            <a:r>
              <a:rPr lang="en-US" dirty="0" smtClean="0"/>
              <a:t>” </a:t>
            </a:r>
            <a:r>
              <a:rPr lang="zh-CN" altLang="en-US" dirty="0" smtClean="0"/>
              <a:t>滚，我们不想被吃了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www.ecosherpa.com/images/pig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4038600" cy="27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257800" y="22098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pigs said “Go away, we don’t want to be eaten.”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41346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突然小狼打了一个大喷嚏！</a:t>
            </a:r>
            <a:r>
              <a:rPr lang="en-US" dirty="0" smtClean="0"/>
              <a:t> </a:t>
            </a:r>
            <a:r>
              <a:rPr lang="en-US" dirty="0" smtClean="0"/>
              <a:t>AAAACCCHHHOOOO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048000"/>
            <a:ext cx="33147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3124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the little wolf felt a big sneeze.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8288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砖房子没有倒</a:t>
            </a:r>
            <a:endParaRPr lang="en-US" dirty="0"/>
          </a:p>
        </p:txBody>
      </p:sp>
      <p:pic>
        <p:nvPicPr>
          <p:cNvPr id="4" name="Content Placeholder 3" descr="http://library.thinkquest.org/5234/brick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5451872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2286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brick house didn’t fall over.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9906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小狼哭了</a:t>
            </a:r>
            <a:endParaRPr lang="en-US" dirty="0"/>
          </a:p>
        </p:txBody>
      </p:sp>
      <p:pic>
        <p:nvPicPr>
          <p:cNvPr id="4" name="Content Placeholder 3" descr="http://www.wolfsanctuary.net/99-gen-photos/AnimalStories/kas0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362200"/>
            <a:ext cx="33337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2438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began to cry.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733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突然小狼看见妈妈狼，她有面条</a:t>
            </a:r>
            <a:r>
              <a:rPr lang="en-US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http://www.azcentral.com/i/sized/B/A/0/e298/j350/PHP48362B22E0A9B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1981200"/>
            <a:ext cx="2838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2.bp.blogspot.com/_UIXOn06Pz70/R-GSNHYm1ZI/AAAAAAAACRc/AuGW348MSkY/s800/Kare+Udon+(Curry+Udon+Soup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33800"/>
            <a:ext cx="3209925" cy="240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038600" y="2057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Suddenly the little wolf saw mama wolf. She had noodles.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他们走回家去吃面汤了</a:t>
            </a:r>
            <a:endParaRPr lang="en-US" dirty="0"/>
          </a:p>
        </p:txBody>
      </p:sp>
      <p:pic>
        <p:nvPicPr>
          <p:cNvPr id="4" name="Content Placeholder 3" descr="http://2.bp.blogspot.com/_UIXOn06Pz70/R-GSNHYm1ZI/AAAAAAAACRc/AuGW348MSkY/s800/Kare+Udon+(Curry+Udon+Soup)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91200" y="22098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artfiles.art.com/images/-/Alan-Carey/Grey-Wolf-Pup-Nuzzling-Its-Mother-Montana-Photographic-Print-C12917570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2766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1676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They walked </a:t>
            </a:r>
            <a:r>
              <a:rPr lang="en-US" dirty="0" smtClean="0"/>
              <a:t>home, and had some soup.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2895600" y="251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76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http://www.azcentral.com/i/sized/B/A/0/e298/j350/PHP48362B22E0A9B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2209800"/>
            <a:ext cx="5000625" cy="301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48400" y="21336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mama wolf went out to go get some stuff to help little wolf feel better.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304800" y="28194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6096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妈妈狼出去找能治好小狼的东西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001000" cy="63453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小狼醒来任然不好</a:t>
            </a:r>
            <a:endParaRPr lang="en-US" dirty="0"/>
          </a:p>
        </p:txBody>
      </p:sp>
      <p:pic>
        <p:nvPicPr>
          <p:cNvPr id="4" name="Content Placeholder 3" descr="http://www.wolfsanctuary.net/99-gen-photos/AnimalStories/kas0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438400"/>
            <a:ext cx="4181475" cy="390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00800" y="2057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woke up and didn’t feel good.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他决定他会做一些汤，但是他没有任何面条。</a:t>
            </a:r>
            <a:endParaRPr lang="en-US" dirty="0"/>
          </a:p>
        </p:txBody>
      </p:sp>
      <p:pic>
        <p:nvPicPr>
          <p:cNvPr id="4" name="Content Placeholder 3" descr="http://2.bp.blogspot.com/_UIXOn06Pz70/R-GSNHYm1ZI/AAAAAAAACRc/AuGW348MSkY/s800/Kare+Udon+(Curry+Udon+Soup)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133600"/>
            <a:ext cx="4724400" cy="329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1981200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decided he would make some soup but he didn’t have any noodles.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0668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小狼说</a:t>
            </a:r>
            <a:r>
              <a:rPr lang="en-US" dirty="0" smtClean="0"/>
              <a:t> “</a:t>
            </a:r>
            <a:r>
              <a:rPr lang="zh-CN" altLang="en-US" dirty="0" smtClean="0"/>
              <a:t>我会去问三只小猪</a:t>
            </a:r>
            <a:r>
              <a:rPr lang="en-US" dirty="0" smtClean="0"/>
              <a:t>” 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752600"/>
            <a:ext cx="4152900" cy="366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1828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wolf said “I will go and ask the three little pigs”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7620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他走走走</a:t>
            </a:r>
            <a:endParaRPr lang="en-US" dirty="0"/>
          </a:p>
        </p:txBody>
      </p:sp>
      <p:pic>
        <p:nvPicPr>
          <p:cNvPr id="4" name="Content Placeholder 3" descr="http://images.inmagine.com/168nwm/designpics/dpic040/dp1767627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0"/>
            <a:ext cx="4229100" cy="294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2286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walked and walked.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0668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他到了猪的草房</a:t>
            </a:r>
            <a:endParaRPr lang="en-US" dirty="0"/>
          </a:p>
        </p:txBody>
      </p:sp>
      <p:pic>
        <p:nvPicPr>
          <p:cNvPr id="4" name="Content Placeholder 3" descr="http://www.rubyslegacy.com/Block_10_Straw_House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371600" y="1600200"/>
            <a:ext cx="46085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00800" y="19050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arrived and the pigs straw house.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6858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9736"/>
            <a:ext cx="8229600" cy="180386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他</a:t>
            </a:r>
            <a:r>
              <a:rPr lang="zh-CN" altLang="en-US" dirty="0" smtClean="0"/>
              <a:t>敲门说</a:t>
            </a:r>
            <a:r>
              <a:rPr lang="en-US" dirty="0" smtClean="0"/>
              <a:t>“</a:t>
            </a:r>
            <a:r>
              <a:rPr lang="zh-CN" altLang="en-US" dirty="0" smtClean="0"/>
              <a:t>小猪让我进来好吗</a:t>
            </a:r>
            <a:r>
              <a:rPr lang="en-US" altLang="zh-CN" dirty="0" smtClean="0"/>
              <a:t>?</a:t>
            </a:r>
            <a:r>
              <a:rPr lang="zh-CN" altLang="en-US" dirty="0" smtClean="0"/>
              <a:t>我要面条。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 descr="http://i81.photobucket.com/albums/j215/peridot_lycan/wolf-0012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05000" y="2362200"/>
            <a:ext cx="3429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38800" y="2514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knocked on the door and said “little pig let me come in, I need some noodles.”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11430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215</TotalTime>
  <Words>636</Words>
  <Application>Microsoft Office PowerPoint</Application>
  <PresentationFormat>On-screen Show (4:3)</PresentationFormat>
  <Paragraphs>51</Paragraphs>
  <Slides>25</Slides>
  <Notes>0</Notes>
  <HiddenSlides>0</HiddenSlides>
  <MMClips>25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Foundry</vt:lpstr>
      <vt:lpstr>有一条妈妈狼和一条小狼</vt:lpstr>
      <vt:lpstr>小狼感冒了</vt:lpstr>
      <vt:lpstr>            </vt:lpstr>
      <vt:lpstr>小狼醒来任然不好</vt:lpstr>
      <vt:lpstr>他决定他会做一些汤，但是他没有任何面条。</vt:lpstr>
      <vt:lpstr>小狼说 “我会去问三只小猪” </vt:lpstr>
      <vt:lpstr>他走走走</vt:lpstr>
      <vt:lpstr>他到了猪的草房</vt:lpstr>
      <vt:lpstr>他敲门说“小猪让我进来好吗?我要面条。”</vt:lpstr>
      <vt:lpstr>小猪说” 你不可以，你要吃我吧？”</vt:lpstr>
      <vt:lpstr>突然小狼打了个大喷嚏 AAAACCCHHHOOOO</vt:lpstr>
      <vt:lpstr>草房子散了小猪 跑到第二只小猪的房子去了</vt:lpstr>
      <vt:lpstr>小狼走到第二只小猪的木房子去了</vt:lpstr>
      <vt:lpstr>他敲门说“小猪让我进来好吗?我要面条。</vt:lpstr>
      <vt:lpstr>小猪说”滚吧我们不会帮助你”</vt:lpstr>
      <vt:lpstr>突然小狼打了一个大喷嚏！AAAACCCHHHOOOO</vt:lpstr>
      <vt:lpstr>木头房子散了. 小猪们到第三只小猪的房子去了</vt:lpstr>
      <vt:lpstr>小狼慢慢的走到第三只小猪的房子</vt:lpstr>
      <vt:lpstr>他敲门说“小猪让我进来好吗?我要面条。</vt:lpstr>
      <vt:lpstr>小猪们说” 滚，我们不想被吃了”</vt:lpstr>
      <vt:lpstr>突然小狼打了一个大喷嚏！ AAAACCCHHHOOOO</vt:lpstr>
      <vt:lpstr>砖房子没有倒</vt:lpstr>
      <vt:lpstr>小狼哭了</vt:lpstr>
      <vt:lpstr>突然小狼看见妈妈狼，她有面条. </vt:lpstr>
      <vt:lpstr>他们走回家去吃面汤了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yige mama lang ye you yige xiao lang</dc:title>
  <dc:creator>Littleton Public Schools</dc:creator>
  <cp:lastModifiedBy>itsuser</cp:lastModifiedBy>
  <cp:revision>24</cp:revision>
  <dcterms:created xsi:type="dcterms:W3CDTF">2009-02-19T15:36:16Z</dcterms:created>
  <dcterms:modified xsi:type="dcterms:W3CDTF">2009-04-16T15:46:51Z</dcterms:modified>
</cp:coreProperties>
</file>